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613" r:id="rId4"/>
    <p:sldId id="610" r:id="rId5"/>
    <p:sldId id="620" r:id="rId6"/>
    <p:sldId id="606" r:id="rId7"/>
    <p:sldId id="608" r:id="rId8"/>
    <p:sldId id="619" r:id="rId9"/>
    <p:sldId id="614" r:id="rId10"/>
    <p:sldId id="618" r:id="rId11"/>
    <p:sldId id="61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ABD7"/>
    <a:srgbClr val="E7D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EDD1FD-D781-48B2-AA21-1BF69E16D300}" v="142" dt="2025-12-01T14:30:53.6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20019" autoAdjust="0"/>
    <p:restoredTop sz="80630" autoAdjust="0"/>
  </p:normalViewPr>
  <p:slideViewPr>
    <p:cSldViewPr snapToGrid="0">
      <p:cViewPr varScale="1">
        <p:scale>
          <a:sx n="111" d="100"/>
          <a:sy n="111" d="100"/>
        </p:scale>
        <p:origin x="3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Relationship Id="rId22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olph" userId="bc6c7b5f-43f6-4160-ae73-72345c15ab83" providerId="ADAL" clId="{30EDD1FD-D781-48B2-AA21-1BF69E16D300}"/>
    <pc:docChg chg="undo custSel addSld delSld modSld sldOrd modMainMaster">
      <pc:chgData name="Simon Rolph" userId="bc6c7b5f-43f6-4160-ae73-72345c15ab83" providerId="ADAL" clId="{30EDD1FD-D781-48B2-AA21-1BF69E16D300}" dt="2025-12-01T15:41:29.209" v="2194" actId="207"/>
      <pc:docMkLst>
        <pc:docMk/>
      </pc:docMkLst>
      <pc:sldChg chg="addSp delSp modSp mod modClrScheme chgLayout modNotesTx">
        <pc:chgData name="Simon Rolph" userId="bc6c7b5f-43f6-4160-ae73-72345c15ab83" providerId="ADAL" clId="{30EDD1FD-D781-48B2-AA21-1BF69E16D300}" dt="2025-12-01T15:12:03.408" v="2192" actId="20577"/>
        <pc:sldMkLst>
          <pc:docMk/>
          <pc:sldMk cId="2046502901" sldId="256"/>
        </pc:sldMkLst>
        <pc:spChg chg="mod ord">
          <ac:chgData name="Simon Rolph" userId="bc6c7b5f-43f6-4160-ae73-72345c15ab83" providerId="ADAL" clId="{30EDD1FD-D781-48B2-AA21-1BF69E16D300}" dt="2025-12-01T11:49:41.672" v="516" actId="26606"/>
          <ac:spMkLst>
            <pc:docMk/>
            <pc:sldMk cId="2046502901" sldId="256"/>
            <ac:spMk id="2" creationId="{995CCB87-E3C5-A6D1-EEE6-976F3B558065}"/>
          </ac:spMkLst>
        </pc:spChg>
        <pc:spChg chg="add mod ord">
          <ac:chgData name="Simon Rolph" userId="bc6c7b5f-43f6-4160-ae73-72345c15ab83" providerId="ADAL" clId="{30EDD1FD-D781-48B2-AA21-1BF69E16D300}" dt="2025-12-01T15:12:03.408" v="2192" actId="20577"/>
          <ac:spMkLst>
            <pc:docMk/>
            <pc:sldMk cId="2046502901" sldId="256"/>
            <ac:spMk id="3" creationId="{68E8892F-0BD8-D5E0-B60D-E23820E3B853}"/>
          </ac:spMkLst>
        </pc:spChg>
        <pc:picChg chg="add del mod">
          <ac:chgData name="Simon Rolph" userId="bc6c7b5f-43f6-4160-ae73-72345c15ab83" providerId="ADAL" clId="{30EDD1FD-D781-48B2-AA21-1BF69E16D300}" dt="2025-12-01T12:02:20.554" v="1078" actId="478"/>
          <ac:picMkLst>
            <pc:docMk/>
            <pc:sldMk cId="2046502901" sldId="256"/>
            <ac:picMk id="5" creationId="{D5851405-A30E-366E-0D2F-C7DFEA0F363C}"/>
          </ac:picMkLst>
        </pc:picChg>
        <pc:picChg chg="add del mod">
          <ac:chgData name="Simon Rolph" userId="bc6c7b5f-43f6-4160-ae73-72345c15ab83" providerId="ADAL" clId="{30EDD1FD-D781-48B2-AA21-1BF69E16D300}" dt="2025-12-01T12:02:20.554" v="1078" actId="478"/>
          <ac:picMkLst>
            <pc:docMk/>
            <pc:sldMk cId="2046502901" sldId="256"/>
            <ac:picMk id="7" creationId="{C93336DF-F960-CC01-65FB-88A9990594B1}"/>
          </ac:picMkLst>
        </pc:picChg>
        <pc:picChg chg="add mod">
          <ac:chgData name="Simon Rolph" userId="bc6c7b5f-43f6-4160-ae73-72345c15ab83" providerId="ADAL" clId="{30EDD1FD-D781-48B2-AA21-1BF69E16D300}" dt="2025-12-01T12:02:23.041" v="1079" actId="1076"/>
          <ac:picMkLst>
            <pc:docMk/>
            <pc:sldMk cId="2046502901" sldId="256"/>
            <ac:picMk id="9" creationId="{E6FC3BBE-1707-5FA0-41BC-43163D0C7509}"/>
          </ac:picMkLst>
        </pc:picChg>
      </pc:sldChg>
      <pc:sldChg chg="modSp del mod">
        <pc:chgData name="Simon Rolph" userId="bc6c7b5f-43f6-4160-ae73-72345c15ab83" providerId="ADAL" clId="{30EDD1FD-D781-48B2-AA21-1BF69E16D300}" dt="2025-12-01T14:06:08.083" v="1462" actId="47"/>
        <pc:sldMkLst>
          <pc:docMk/>
          <pc:sldMk cId="961833242" sldId="257"/>
        </pc:sldMkLst>
        <pc:spChg chg="mod">
          <ac:chgData name="Simon Rolph" userId="bc6c7b5f-43f6-4160-ae73-72345c15ab83" providerId="ADAL" clId="{30EDD1FD-D781-48B2-AA21-1BF69E16D300}" dt="2025-12-01T11:59:20.570" v="930" actId="20577"/>
          <ac:spMkLst>
            <pc:docMk/>
            <pc:sldMk cId="961833242" sldId="257"/>
            <ac:spMk id="2" creationId="{B1C716A4-3B0C-76A7-767C-E3A51149E745}"/>
          </ac:spMkLst>
        </pc:spChg>
        <pc:spChg chg="mod">
          <ac:chgData name="Simon Rolph" userId="bc6c7b5f-43f6-4160-ae73-72345c15ab83" providerId="ADAL" clId="{30EDD1FD-D781-48B2-AA21-1BF69E16D300}" dt="2025-12-01T12:04:17.239" v="1142" actId="20577"/>
          <ac:spMkLst>
            <pc:docMk/>
            <pc:sldMk cId="961833242" sldId="257"/>
            <ac:spMk id="3" creationId="{4669138C-D1C0-A147-88E9-19C0DB3CDC5F}"/>
          </ac:spMkLst>
        </pc:spChg>
      </pc:sldChg>
      <pc:sldChg chg="addSp delSp modSp mod modNotesTx">
        <pc:chgData name="Simon Rolph" userId="bc6c7b5f-43f6-4160-ae73-72345c15ab83" providerId="ADAL" clId="{30EDD1FD-D781-48B2-AA21-1BF69E16D300}" dt="2025-12-01T14:30:47.378" v="1962" actId="20577"/>
        <pc:sldMkLst>
          <pc:docMk/>
          <pc:sldMk cId="2446494185" sldId="258"/>
        </pc:sldMkLst>
        <pc:spChg chg="mod">
          <ac:chgData name="Simon Rolph" userId="bc6c7b5f-43f6-4160-ae73-72345c15ab83" providerId="ADAL" clId="{30EDD1FD-D781-48B2-AA21-1BF69E16D300}" dt="2025-12-01T14:27:29.953" v="1866" actId="20577"/>
          <ac:spMkLst>
            <pc:docMk/>
            <pc:sldMk cId="2446494185" sldId="258"/>
            <ac:spMk id="2" creationId="{E9FE8FC6-52C3-76D8-319E-FD03C5ADCCFF}"/>
          </ac:spMkLst>
        </pc:spChg>
        <pc:spChg chg="add del mod">
          <ac:chgData name="Simon Rolph" userId="bc6c7b5f-43f6-4160-ae73-72345c15ab83" providerId="ADAL" clId="{30EDD1FD-D781-48B2-AA21-1BF69E16D300}" dt="2025-12-01T14:29:11.986" v="1943" actId="20577"/>
          <ac:spMkLst>
            <pc:docMk/>
            <pc:sldMk cId="2446494185" sldId="258"/>
            <ac:spMk id="3" creationId="{08633517-E866-F2CD-2B06-EA76C7155957}"/>
          </ac:spMkLst>
        </pc:spChg>
        <pc:picChg chg="add del mod">
          <ac:chgData name="Simon Rolph" userId="bc6c7b5f-43f6-4160-ae73-72345c15ab83" providerId="ADAL" clId="{30EDD1FD-D781-48B2-AA21-1BF69E16D300}" dt="2025-12-01T14:29:24.137" v="1948" actId="1076"/>
          <ac:picMkLst>
            <pc:docMk/>
            <pc:sldMk cId="2446494185" sldId="258"/>
            <ac:picMk id="1026" creationId="{394CF6BB-99F1-6897-9FEE-7B76A7E48602}"/>
          </ac:picMkLst>
        </pc:picChg>
      </pc:sldChg>
      <pc:sldChg chg="addSp modSp add mod">
        <pc:chgData name="Simon Rolph" userId="bc6c7b5f-43f6-4160-ae73-72345c15ab83" providerId="ADAL" clId="{30EDD1FD-D781-48B2-AA21-1BF69E16D300}" dt="2025-12-01T14:06:24.304" v="1467" actId="1076"/>
        <pc:sldMkLst>
          <pc:docMk/>
          <pc:sldMk cId="4004072132" sldId="606"/>
        </pc:sldMkLst>
        <pc:spChg chg="add mod">
          <ac:chgData name="Simon Rolph" userId="bc6c7b5f-43f6-4160-ae73-72345c15ab83" providerId="ADAL" clId="{30EDD1FD-D781-48B2-AA21-1BF69E16D300}" dt="2025-12-01T14:06:24.304" v="1467" actId="1076"/>
          <ac:spMkLst>
            <pc:docMk/>
            <pc:sldMk cId="4004072132" sldId="606"/>
            <ac:spMk id="2" creationId="{D5062AFA-339B-E582-DED0-B2AAC4F148A8}"/>
          </ac:spMkLst>
        </pc:spChg>
        <pc:picChg chg="mod">
          <ac:chgData name="Simon Rolph" userId="bc6c7b5f-43f6-4160-ae73-72345c15ab83" providerId="ADAL" clId="{30EDD1FD-D781-48B2-AA21-1BF69E16D300}" dt="2025-11-28T15:29:39.284" v="12" actId="1076"/>
          <ac:picMkLst>
            <pc:docMk/>
            <pc:sldMk cId="4004072132" sldId="606"/>
            <ac:picMk id="5" creationId="{FA685413-C099-1B91-3D50-8400C13A7714}"/>
          </ac:picMkLst>
        </pc:picChg>
        <pc:picChg chg="mod">
          <ac:chgData name="Simon Rolph" userId="bc6c7b5f-43f6-4160-ae73-72345c15ab83" providerId="ADAL" clId="{30EDD1FD-D781-48B2-AA21-1BF69E16D300}" dt="2025-11-28T15:29:40.089" v="13" actId="1076"/>
          <ac:picMkLst>
            <pc:docMk/>
            <pc:sldMk cId="4004072132" sldId="606"/>
            <ac:picMk id="7" creationId="{CE752BFD-73E9-4244-4CE1-713FBBAAAF31}"/>
          </ac:picMkLst>
        </pc:picChg>
      </pc:sldChg>
      <pc:sldChg chg="addSp modSp add mod">
        <pc:chgData name="Simon Rolph" userId="bc6c7b5f-43f6-4160-ae73-72345c15ab83" providerId="ADAL" clId="{30EDD1FD-D781-48B2-AA21-1BF69E16D300}" dt="2025-12-01T14:06:33.439" v="1471" actId="1076"/>
        <pc:sldMkLst>
          <pc:docMk/>
          <pc:sldMk cId="285113663" sldId="608"/>
        </pc:sldMkLst>
        <pc:spChg chg="add mod">
          <ac:chgData name="Simon Rolph" userId="bc6c7b5f-43f6-4160-ae73-72345c15ab83" providerId="ADAL" clId="{30EDD1FD-D781-48B2-AA21-1BF69E16D300}" dt="2025-12-01T14:06:33.439" v="1471" actId="1076"/>
          <ac:spMkLst>
            <pc:docMk/>
            <pc:sldMk cId="285113663" sldId="608"/>
            <ac:spMk id="2" creationId="{D9FE4EB1-5B5D-31F5-1194-999FCE318844}"/>
          </ac:spMkLst>
        </pc:spChg>
        <pc:picChg chg="mod">
          <ac:chgData name="Simon Rolph" userId="bc6c7b5f-43f6-4160-ae73-72345c15ab83" providerId="ADAL" clId="{30EDD1FD-D781-48B2-AA21-1BF69E16D300}" dt="2025-12-01T11:56:22.529" v="745" actId="1076"/>
          <ac:picMkLst>
            <pc:docMk/>
            <pc:sldMk cId="285113663" sldId="608"/>
            <ac:picMk id="5" creationId="{9ECAFEF7-BB0C-3AEA-F2BA-024EFEC5012B}"/>
          </ac:picMkLst>
        </pc:picChg>
        <pc:picChg chg="mod">
          <ac:chgData name="Simon Rolph" userId="bc6c7b5f-43f6-4160-ae73-72345c15ab83" providerId="ADAL" clId="{30EDD1FD-D781-48B2-AA21-1BF69E16D300}" dt="2025-12-01T11:56:23.794" v="746" actId="1076"/>
          <ac:picMkLst>
            <pc:docMk/>
            <pc:sldMk cId="285113663" sldId="608"/>
            <ac:picMk id="7" creationId="{6AF07BB8-FC38-796F-8237-B9701A918FD1}"/>
          </ac:picMkLst>
        </pc:picChg>
      </pc:sldChg>
      <pc:sldChg chg="modSp new del mod">
        <pc:chgData name="Simon Rolph" userId="bc6c7b5f-43f6-4160-ae73-72345c15ab83" providerId="ADAL" clId="{30EDD1FD-D781-48B2-AA21-1BF69E16D300}" dt="2025-12-01T11:54:31.535" v="623" actId="47"/>
        <pc:sldMkLst>
          <pc:docMk/>
          <pc:sldMk cId="242650822" sldId="609"/>
        </pc:sldMkLst>
      </pc:sldChg>
      <pc:sldChg chg="addSp delSp modSp new mod chgLayout">
        <pc:chgData name="Simon Rolph" userId="bc6c7b5f-43f6-4160-ae73-72345c15ab83" providerId="ADAL" clId="{30EDD1FD-D781-48B2-AA21-1BF69E16D300}" dt="2025-12-01T14:29:37.129" v="1950" actId="1076"/>
        <pc:sldMkLst>
          <pc:docMk/>
          <pc:sldMk cId="2358425050" sldId="610"/>
        </pc:sldMkLst>
        <pc:spChg chg="del mod">
          <ac:chgData name="Simon Rolph" userId="bc6c7b5f-43f6-4160-ae73-72345c15ab83" providerId="ADAL" clId="{30EDD1FD-D781-48B2-AA21-1BF69E16D300}" dt="2025-12-01T11:52:46.365" v="532" actId="478"/>
          <ac:spMkLst>
            <pc:docMk/>
            <pc:sldMk cId="2358425050" sldId="610"/>
            <ac:spMk id="2" creationId="{FA301198-5A5B-2D2F-ACBD-CFC94640845D}"/>
          </ac:spMkLst>
        </pc:spChg>
        <pc:spChg chg="add del mod">
          <ac:chgData name="Simon Rolph" userId="bc6c7b5f-43f6-4160-ae73-72345c15ab83" providerId="ADAL" clId="{30EDD1FD-D781-48B2-AA21-1BF69E16D300}" dt="2025-12-01T11:52:47.943" v="533" actId="478"/>
          <ac:spMkLst>
            <pc:docMk/>
            <pc:sldMk cId="2358425050" sldId="610"/>
            <ac:spMk id="5" creationId="{42F549DF-54BF-B12E-8096-019AFB7E982C}"/>
          </ac:spMkLst>
        </pc:spChg>
        <pc:spChg chg="add del mod ord">
          <ac:chgData name="Simon Rolph" userId="bc6c7b5f-43f6-4160-ae73-72345c15ab83" providerId="ADAL" clId="{30EDD1FD-D781-48B2-AA21-1BF69E16D300}" dt="2025-12-01T11:58:18.476" v="886" actId="478"/>
          <ac:spMkLst>
            <pc:docMk/>
            <pc:sldMk cId="2358425050" sldId="610"/>
            <ac:spMk id="7" creationId="{E08F3BCC-662C-55BC-4D76-6A155C462A64}"/>
          </ac:spMkLst>
        </pc:spChg>
        <pc:spChg chg="add del mod ord">
          <ac:chgData name="Simon Rolph" userId="bc6c7b5f-43f6-4160-ae73-72345c15ab83" providerId="ADAL" clId="{30EDD1FD-D781-48B2-AA21-1BF69E16D300}" dt="2025-12-01T11:57:00.675" v="806" actId="478"/>
          <ac:spMkLst>
            <pc:docMk/>
            <pc:sldMk cId="2358425050" sldId="610"/>
            <ac:spMk id="8" creationId="{BE33124D-6457-E4C9-1475-E1F53B9B5C20}"/>
          </ac:spMkLst>
        </pc:spChg>
        <pc:spChg chg="add del mod">
          <ac:chgData name="Simon Rolph" userId="bc6c7b5f-43f6-4160-ae73-72345c15ab83" providerId="ADAL" clId="{30EDD1FD-D781-48B2-AA21-1BF69E16D300}" dt="2025-12-01T11:58:20.265" v="887" actId="478"/>
          <ac:spMkLst>
            <pc:docMk/>
            <pc:sldMk cId="2358425050" sldId="610"/>
            <ac:spMk id="10" creationId="{EA9CAD4D-DA79-1FFB-23DC-8C49C8D0D229}"/>
          </ac:spMkLst>
        </pc:spChg>
        <pc:spChg chg="add del mod">
          <ac:chgData name="Simon Rolph" userId="bc6c7b5f-43f6-4160-ae73-72345c15ab83" providerId="ADAL" clId="{30EDD1FD-D781-48B2-AA21-1BF69E16D300}" dt="2025-12-01T11:59:49.573" v="951" actId="478"/>
          <ac:spMkLst>
            <pc:docMk/>
            <pc:sldMk cId="2358425050" sldId="610"/>
            <ac:spMk id="11" creationId="{3B0880EC-3B22-81D0-7350-AFC3616A01CC}"/>
          </ac:spMkLst>
        </pc:spChg>
        <pc:spChg chg="add del mod">
          <ac:chgData name="Simon Rolph" userId="bc6c7b5f-43f6-4160-ae73-72345c15ab83" providerId="ADAL" clId="{30EDD1FD-D781-48B2-AA21-1BF69E16D300}" dt="2025-12-01T11:59:51.643" v="952" actId="478"/>
          <ac:spMkLst>
            <pc:docMk/>
            <pc:sldMk cId="2358425050" sldId="610"/>
            <ac:spMk id="13" creationId="{96F3F91C-D8BB-8382-6B50-AD8ECDC53B9D}"/>
          </ac:spMkLst>
        </pc:spChg>
        <pc:graphicFrameChg chg="add del mod modGraphic">
          <ac:chgData name="Simon Rolph" userId="bc6c7b5f-43f6-4160-ae73-72345c15ab83" providerId="ADAL" clId="{30EDD1FD-D781-48B2-AA21-1BF69E16D300}" dt="2025-12-01T11:54:03.618" v="616" actId="21"/>
          <ac:graphicFrameMkLst>
            <pc:docMk/>
            <pc:sldMk cId="2358425050" sldId="610"/>
            <ac:graphicFrameMk id="6" creationId="{C7359607-2935-D89F-EC82-EA653FDA397A}"/>
          </ac:graphicFrameMkLst>
        </pc:graphicFrameChg>
        <pc:picChg chg="add mod">
          <ac:chgData name="Simon Rolph" userId="bc6c7b5f-43f6-4160-ae73-72345c15ab83" providerId="ADAL" clId="{30EDD1FD-D781-48B2-AA21-1BF69E16D300}" dt="2025-12-01T14:29:37.129" v="1950" actId="1076"/>
          <ac:picMkLst>
            <pc:docMk/>
            <pc:sldMk cId="2358425050" sldId="610"/>
            <ac:picMk id="4" creationId="{77045C16-09E8-6FD7-5106-189DA0D7CF9F}"/>
          </ac:picMkLst>
        </pc:picChg>
      </pc:sldChg>
      <pc:sldChg chg="addSp modSp new del mod ord modShow">
        <pc:chgData name="Simon Rolph" userId="bc6c7b5f-43f6-4160-ae73-72345c15ab83" providerId="ADAL" clId="{30EDD1FD-D781-48B2-AA21-1BF69E16D300}" dt="2025-12-01T14:29:27.674" v="1949" actId="47"/>
        <pc:sldMkLst>
          <pc:docMk/>
          <pc:sldMk cId="4196679281" sldId="611"/>
        </pc:sldMkLst>
        <pc:spChg chg="mod">
          <ac:chgData name="Simon Rolph" userId="bc6c7b5f-43f6-4160-ae73-72345c15ab83" providerId="ADAL" clId="{30EDD1FD-D781-48B2-AA21-1BF69E16D300}" dt="2025-12-01T11:55:40.445" v="744" actId="20577"/>
          <ac:spMkLst>
            <pc:docMk/>
            <pc:sldMk cId="4196679281" sldId="611"/>
            <ac:spMk id="2" creationId="{F092AE11-3406-1D12-554F-0F393C789C5A}"/>
          </ac:spMkLst>
        </pc:spChg>
        <pc:spChg chg="mod">
          <ac:chgData name="Simon Rolph" userId="bc6c7b5f-43f6-4160-ae73-72345c15ab83" providerId="ADAL" clId="{30EDD1FD-D781-48B2-AA21-1BF69E16D300}" dt="2025-12-01T11:58:08.118" v="884" actId="12"/>
          <ac:spMkLst>
            <pc:docMk/>
            <pc:sldMk cId="4196679281" sldId="611"/>
            <ac:spMk id="3" creationId="{EF975F90-4F31-354D-D0C8-DEBA896907AC}"/>
          </ac:spMkLst>
        </pc:spChg>
        <pc:picChg chg="add mod">
          <ac:chgData name="Simon Rolph" userId="bc6c7b5f-43f6-4160-ae73-72345c15ab83" providerId="ADAL" clId="{30EDD1FD-D781-48B2-AA21-1BF69E16D300}" dt="2025-12-01T12:03:41.914" v="1128" actId="1076"/>
          <ac:picMkLst>
            <pc:docMk/>
            <pc:sldMk cId="4196679281" sldId="611"/>
            <ac:picMk id="5" creationId="{1756847F-B136-C148-7BDE-1B5651465256}"/>
          </ac:picMkLst>
        </pc:picChg>
      </pc:sldChg>
      <pc:sldChg chg="modSp new del mod ord">
        <pc:chgData name="Simon Rolph" userId="bc6c7b5f-43f6-4160-ae73-72345c15ab83" providerId="ADAL" clId="{30EDD1FD-D781-48B2-AA21-1BF69E16D300}" dt="2025-12-01T14:12:52.006" v="1488" actId="47"/>
        <pc:sldMkLst>
          <pc:docMk/>
          <pc:sldMk cId="2533349538" sldId="612"/>
        </pc:sldMkLst>
        <pc:spChg chg="mod">
          <ac:chgData name="Simon Rolph" userId="bc6c7b5f-43f6-4160-ae73-72345c15ab83" providerId="ADAL" clId="{30EDD1FD-D781-48B2-AA21-1BF69E16D300}" dt="2025-12-01T11:53:04.988" v="546" actId="20577"/>
          <ac:spMkLst>
            <pc:docMk/>
            <pc:sldMk cId="2533349538" sldId="612"/>
            <ac:spMk id="2" creationId="{EE01A6F4-1AFA-3CC0-6E51-4DA9AE607670}"/>
          </ac:spMkLst>
        </pc:spChg>
        <pc:spChg chg="mod">
          <ac:chgData name="Simon Rolph" userId="bc6c7b5f-43f6-4160-ae73-72345c15ab83" providerId="ADAL" clId="{30EDD1FD-D781-48B2-AA21-1BF69E16D300}" dt="2025-12-01T11:53:11.132" v="580" actId="20577"/>
          <ac:spMkLst>
            <pc:docMk/>
            <pc:sldMk cId="2533349538" sldId="612"/>
            <ac:spMk id="3" creationId="{4F292FD4-DA05-1DAA-B5AD-0F714C782E81}"/>
          </ac:spMkLst>
        </pc:spChg>
      </pc:sldChg>
      <pc:sldChg chg="addSp delSp modSp new mod ord modNotesTx">
        <pc:chgData name="Simon Rolph" userId="bc6c7b5f-43f6-4160-ae73-72345c15ab83" providerId="ADAL" clId="{30EDD1FD-D781-48B2-AA21-1BF69E16D300}" dt="2025-12-01T14:31:13.044" v="2048" actId="20577"/>
        <pc:sldMkLst>
          <pc:docMk/>
          <pc:sldMk cId="1788625675" sldId="613"/>
        </pc:sldMkLst>
        <pc:spChg chg="del">
          <ac:chgData name="Simon Rolph" userId="bc6c7b5f-43f6-4160-ae73-72345c15ab83" providerId="ADAL" clId="{30EDD1FD-D781-48B2-AA21-1BF69E16D300}" dt="2025-12-01T11:54:07.738" v="619" actId="478"/>
          <ac:spMkLst>
            <pc:docMk/>
            <pc:sldMk cId="1788625675" sldId="613"/>
            <ac:spMk id="2" creationId="{501D4BA0-8A4D-788C-147F-BFEAB4118438}"/>
          </ac:spMkLst>
        </pc:spChg>
        <pc:spChg chg="del">
          <ac:chgData name="Simon Rolph" userId="bc6c7b5f-43f6-4160-ae73-72345c15ab83" providerId="ADAL" clId="{30EDD1FD-D781-48B2-AA21-1BF69E16D300}" dt="2025-12-01T11:54:06.995" v="618" actId="478"/>
          <ac:spMkLst>
            <pc:docMk/>
            <pc:sldMk cId="1788625675" sldId="613"/>
            <ac:spMk id="3" creationId="{E62E57DE-137F-A9BD-4985-5E489D6F4007}"/>
          </ac:spMkLst>
        </pc:spChg>
        <pc:graphicFrameChg chg="add mod">
          <ac:chgData name="Simon Rolph" userId="bc6c7b5f-43f6-4160-ae73-72345c15ab83" providerId="ADAL" clId="{30EDD1FD-D781-48B2-AA21-1BF69E16D300}" dt="2025-12-01T11:54:14.280" v="621" actId="12100"/>
          <ac:graphicFrameMkLst>
            <pc:docMk/>
            <pc:sldMk cId="1788625675" sldId="613"/>
            <ac:graphicFrameMk id="6" creationId="{C7359607-2935-D89F-EC82-EA653FDA397A}"/>
          </ac:graphicFrameMkLst>
        </pc:graphicFrameChg>
      </pc:sldChg>
      <pc:sldChg chg="addSp delSp modSp new mod">
        <pc:chgData name="Simon Rolph" userId="bc6c7b5f-43f6-4160-ae73-72345c15ab83" providerId="ADAL" clId="{30EDD1FD-D781-48B2-AA21-1BF69E16D300}" dt="2025-12-01T14:26:34.674" v="1820" actId="478"/>
        <pc:sldMkLst>
          <pc:docMk/>
          <pc:sldMk cId="1675194557" sldId="614"/>
        </pc:sldMkLst>
        <pc:spChg chg="mod">
          <ac:chgData name="Simon Rolph" userId="bc6c7b5f-43f6-4160-ae73-72345c15ab83" providerId="ADAL" clId="{30EDD1FD-D781-48B2-AA21-1BF69E16D300}" dt="2025-12-01T13:30:54.167" v="1144" actId="20577"/>
          <ac:spMkLst>
            <pc:docMk/>
            <pc:sldMk cId="1675194557" sldId="614"/>
            <ac:spMk id="2" creationId="{A5EEE5B3-444C-B80B-4263-E993FA66208B}"/>
          </ac:spMkLst>
        </pc:spChg>
        <pc:spChg chg="del">
          <ac:chgData name="Simon Rolph" userId="bc6c7b5f-43f6-4160-ae73-72345c15ab83" providerId="ADAL" clId="{30EDD1FD-D781-48B2-AA21-1BF69E16D300}" dt="2025-12-01T14:14:33.073" v="1493" actId="1957"/>
          <ac:spMkLst>
            <pc:docMk/>
            <pc:sldMk cId="1675194557" sldId="614"/>
            <ac:spMk id="3" creationId="{9C9EF95A-2B9C-17DB-285E-7101BA4A85EE}"/>
          </ac:spMkLst>
        </pc:spChg>
        <pc:spChg chg="add mod">
          <ac:chgData name="Simon Rolph" userId="bc6c7b5f-43f6-4160-ae73-72345c15ab83" providerId="ADAL" clId="{30EDD1FD-D781-48B2-AA21-1BF69E16D300}" dt="2025-12-01T14:21:36.528" v="1618" actId="113"/>
          <ac:spMkLst>
            <pc:docMk/>
            <pc:sldMk cId="1675194557" sldId="614"/>
            <ac:spMk id="8" creationId="{B2ADB17F-5F03-2A40-EA35-EF7FDB028C74}"/>
          </ac:spMkLst>
        </pc:spChg>
        <pc:spChg chg="add mod">
          <ac:chgData name="Simon Rolph" userId="bc6c7b5f-43f6-4160-ae73-72345c15ab83" providerId="ADAL" clId="{30EDD1FD-D781-48B2-AA21-1BF69E16D300}" dt="2025-12-01T14:21:36.528" v="1618" actId="113"/>
          <ac:spMkLst>
            <pc:docMk/>
            <pc:sldMk cId="1675194557" sldId="614"/>
            <ac:spMk id="10" creationId="{10971725-8B04-64E6-2968-6C130C215A0F}"/>
          </ac:spMkLst>
        </pc:spChg>
        <pc:spChg chg="add mod">
          <ac:chgData name="Simon Rolph" userId="bc6c7b5f-43f6-4160-ae73-72345c15ab83" providerId="ADAL" clId="{30EDD1FD-D781-48B2-AA21-1BF69E16D300}" dt="2025-12-01T14:21:36.528" v="1618" actId="113"/>
          <ac:spMkLst>
            <pc:docMk/>
            <pc:sldMk cId="1675194557" sldId="614"/>
            <ac:spMk id="12" creationId="{BE6C8145-D812-09F4-DF84-6C2AB8ADB05F}"/>
          </ac:spMkLst>
        </pc:spChg>
        <pc:spChg chg="add mod">
          <ac:chgData name="Simon Rolph" userId="bc6c7b5f-43f6-4160-ae73-72345c15ab83" providerId="ADAL" clId="{30EDD1FD-D781-48B2-AA21-1BF69E16D300}" dt="2025-12-01T14:21:36.528" v="1618" actId="113"/>
          <ac:spMkLst>
            <pc:docMk/>
            <pc:sldMk cId="1675194557" sldId="614"/>
            <ac:spMk id="14" creationId="{2989F114-7C71-5FE9-3C2D-5964D18AC484}"/>
          </ac:spMkLst>
        </pc:spChg>
        <pc:spChg chg="add del mod">
          <ac:chgData name="Simon Rolph" userId="bc6c7b5f-43f6-4160-ae73-72345c15ab83" providerId="ADAL" clId="{30EDD1FD-D781-48B2-AA21-1BF69E16D300}" dt="2025-12-01T14:26:34.674" v="1820" actId="478"/>
          <ac:spMkLst>
            <pc:docMk/>
            <pc:sldMk cId="1675194557" sldId="614"/>
            <ac:spMk id="15" creationId="{4073F834-1B67-E016-1EFA-4DA7156D90D5}"/>
          </ac:spMkLst>
        </pc:spChg>
        <pc:graphicFrameChg chg="add mod">
          <ac:chgData name="Simon Rolph" userId="bc6c7b5f-43f6-4160-ae73-72345c15ab83" providerId="ADAL" clId="{30EDD1FD-D781-48B2-AA21-1BF69E16D300}" dt="2025-12-01T14:18:16.991" v="1574"/>
          <ac:graphicFrameMkLst>
            <pc:docMk/>
            <pc:sldMk cId="1675194557" sldId="614"/>
            <ac:graphicFrameMk id="6" creationId="{0C710FCD-54D7-2FD7-12FA-F29E707C70FA}"/>
          </ac:graphicFrameMkLst>
        </pc:graphicFrameChg>
      </pc:sldChg>
      <pc:sldChg chg="new del">
        <pc:chgData name="Simon Rolph" userId="bc6c7b5f-43f6-4160-ae73-72345c15ab83" providerId="ADAL" clId="{30EDD1FD-D781-48B2-AA21-1BF69E16D300}" dt="2025-12-01T12:00:46.443" v="1061" actId="47"/>
        <pc:sldMkLst>
          <pc:docMk/>
          <pc:sldMk cId="3224383932" sldId="615"/>
        </pc:sldMkLst>
      </pc:sldChg>
      <pc:sldChg chg="delSp modSp new del mod">
        <pc:chgData name="Simon Rolph" userId="bc6c7b5f-43f6-4160-ae73-72345c15ab83" providerId="ADAL" clId="{30EDD1FD-D781-48B2-AA21-1BF69E16D300}" dt="2025-12-01T14:12:12.396" v="1474" actId="47"/>
        <pc:sldMkLst>
          <pc:docMk/>
          <pc:sldMk cId="4076454560" sldId="616"/>
        </pc:sldMkLst>
        <pc:spChg chg="mod">
          <ac:chgData name="Simon Rolph" userId="bc6c7b5f-43f6-4160-ae73-72345c15ab83" providerId="ADAL" clId="{30EDD1FD-D781-48B2-AA21-1BF69E16D300}" dt="2025-12-01T12:00:10.244" v="981" actId="5793"/>
          <ac:spMkLst>
            <pc:docMk/>
            <pc:sldMk cId="4076454560" sldId="616"/>
            <ac:spMk id="2" creationId="{01CB368B-10FC-3D47-08B6-4622D4B92E2A}"/>
          </ac:spMkLst>
        </pc:spChg>
        <pc:spChg chg="del mod">
          <ac:chgData name="Simon Rolph" userId="bc6c7b5f-43f6-4160-ae73-72345c15ab83" providerId="ADAL" clId="{30EDD1FD-D781-48B2-AA21-1BF69E16D300}" dt="2025-12-01T12:03:26.920" v="1127" actId="478"/>
          <ac:spMkLst>
            <pc:docMk/>
            <pc:sldMk cId="4076454560" sldId="616"/>
            <ac:spMk id="3" creationId="{5575A710-8DE5-01F7-CA04-4321DC3DCA47}"/>
          </ac:spMkLst>
        </pc:spChg>
      </pc:sldChg>
      <pc:sldChg chg="add">
        <pc:chgData name="Simon Rolph" userId="bc6c7b5f-43f6-4160-ae73-72345c15ab83" providerId="ADAL" clId="{30EDD1FD-D781-48B2-AA21-1BF69E16D300}" dt="2025-12-01T12:04:13.400" v="1141" actId="2890"/>
        <pc:sldMkLst>
          <pc:docMk/>
          <pc:sldMk cId="3896891405" sldId="617"/>
        </pc:sldMkLst>
      </pc:sldChg>
      <pc:sldChg chg="addSp delSp modSp new mod">
        <pc:chgData name="Simon Rolph" userId="bc6c7b5f-43f6-4160-ae73-72345c15ab83" providerId="ADAL" clId="{30EDD1FD-D781-48B2-AA21-1BF69E16D300}" dt="2025-12-01T14:20:29.037" v="1616" actId="20577"/>
        <pc:sldMkLst>
          <pc:docMk/>
          <pc:sldMk cId="3144009044" sldId="618"/>
        </pc:sldMkLst>
        <pc:spChg chg="mod">
          <ac:chgData name="Simon Rolph" userId="bc6c7b5f-43f6-4160-ae73-72345c15ab83" providerId="ADAL" clId="{30EDD1FD-D781-48B2-AA21-1BF69E16D300}" dt="2025-12-01T13:35:04.564" v="1380" actId="20577"/>
          <ac:spMkLst>
            <pc:docMk/>
            <pc:sldMk cId="3144009044" sldId="618"/>
            <ac:spMk id="2" creationId="{3F38D8A3-2017-70B7-331A-8131E77D996E}"/>
          </ac:spMkLst>
        </pc:spChg>
        <pc:spChg chg="del mod">
          <ac:chgData name="Simon Rolph" userId="bc6c7b5f-43f6-4160-ae73-72345c15ab83" providerId="ADAL" clId="{30EDD1FD-D781-48B2-AA21-1BF69E16D300}" dt="2025-12-01T14:04:34.940" v="1425" actId="478"/>
          <ac:spMkLst>
            <pc:docMk/>
            <pc:sldMk cId="3144009044" sldId="618"/>
            <ac:spMk id="3" creationId="{D96A51E7-E144-E749-EE02-E0AD459D5A81}"/>
          </ac:spMkLst>
        </pc:spChg>
        <pc:spChg chg="add mod">
          <ac:chgData name="Simon Rolph" userId="bc6c7b5f-43f6-4160-ae73-72345c15ab83" providerId="ADAL" clId="{30EDD1FD-D781-48B2-AA21-1BF69E16D300}" dt="2025-12-01T14:12:41.877" v="1483" actId="1076"/>
          <ac:spMkLst>
            <pc:docMk/>
            <pc:sldMk cId="3144009044" sldId="618"/>
            <ac:spMk id="4" creationId="{AE29DB52-85D0-491E-C987-CDCC5863616D}"/>
          </ac:spMkLst>
        </pc:spChg>
        <pc:spChg chg="add mod">
          <ac:chgData name="Simon Rolph" userId="bc6c7b5f-43f6-4160-ae73-72345c15ab83" providerId="ADAL" clId="{30EDD1FD-D781-48B2-AA21-1BF69E16D300}" dt="2025-12-01T14:12:46.199" v="1487" actId="1076"/>
          <ac:spMkLst>
            <pc:docMk/>
            <pc:sldMk cId="3144009044" sldId="618"/>
            <ac:spMk id="5" creationId="{FDD8CB9C-C61B-E752-8477-DBF49968CC5A}"/>
          </ac:spMkLst>
        </pc:spChg>
        <pc:spChg chg="add mod">
          <ac:chgData name="Simon Rolph" userId="bc6c7b5f-43f6-4160-ae73-72345c15ab83" providerId="ADAL" clId="{30EDD1FD-D781-48B2-AA21-1BF69E16D300}" dt="2025-12-01T14:12:44.790" v="1486" actId="1076"/>
          <ac:spMkLst>
            <pc:docMk/>
            <pc:sldMk cId="3144009044" sldId="618"/>
            <ac:spMk id="6" creationId="{5FF96928-F50E-B67E-FECD-C64E31C87E10}"/>
          </ac:spMkLst>
        </pc:spChg>
        <pc:spChg chg="add mod">
          <ac:chgData name="Simon Rolph" userId="bc6c7b5f-43f6-4160-ae73-72345c15ab83" providerId="ADAL" clId="{30EDD1FD-D781-48B2-AA21-1BF69E16D300}" dt="2025-12-01T14:20:29.037" v="1616" actId="20577"/>
          <ac:spMkLst>
            <pc:docMk/>
            <pc:sldMk cId="3144009044" sldId="618"/>
            <ac:spMk id="8" creationId="{61E90EEA-A828-551C-0ADC-B5AC75E83831}"/>
          </ac:spMkLst>
        </pc:spChg>
        <pc:spChg chg="add mod">
          <ac:chgData name="Simon Rolph" userId="bc6c7b5f-43f6-4160-ae73-72345c15ab83" providerId="ADAL" clId="{30EDD1FD-D781-48B2-AA21-1BF69E16D300}" dt="2025-12-01T14:05:11.602" v="1453" actId="1076"/>
          <ac:spMkLst>
            <pc:docMk/>
            <pc:sldMk cId="3144009044" sldId="618"/>
            <ac:spMk id="10" creationId="{21BDB1B2-26E5-2356-DA23-E977861F9A21}"/>
          </ac:spMkLst>
        </pc:spChg>
        <pc:spChg chg="add del mod">
          <ac:chgData name="Simon Rolph" userId="bc6c7b5f-43f6-4160-ae73-72345c15ab83" providerId="ADAL" clId="{30EDD1FD-D781-48B2-AA21-1BF69E16D300}" dt="2025-12-01T14:04:36.592" v="1426" actId="478"/>
          <ac:spMkLst>
            <pc:docMk/>
            <pc:sldMk cId="3144009044" sldId="618"/>
            <ac:spMk id="12" creationId="{F189D2BB-C605-F353-5867-B244108DCFF7}"/>
          </ac:spMkLst>
        </pc:spChg>
        <pc:spChg chg="add mod">
          <ac:chgData name="Simon Rolph" userId="bc6c7b5f-43f6-4160-ae73-72345c15ab83" providerId="ADAL" clId="{30EDD1FD-D781-48B2-AA21-1BF69E16D300}" dt="2025-12-01T14:12:43.423" v="1484" actId="1076"/>
          <ac:spMkLst>
            <pc:docMk/>
            <pc:sldMk cId="3144009044" sldId="618"/>
            <ac:spMk id="13" creationId="{5673FCA8-18DE-BCFF-F4E5-74E0F9B78F1E}"/>
          </ac:spMkLst>
        </pc:spChg>
      </pc:sldChg>
      <pc:sldChg chg="addSp delSp modSp new mod">
        <pc:chgData name="Simon Rolph" userId="bc6c7b5f-43f6-4160-ae73-72345c15ab83" providerId="ADAL" clId="{30EDD1FD-D781-48B2-AA21-1BF69E16D300}" dt="2025-12-01T14:26:04.779" v="1816" actId="1076"/>
        <pc:sldMkLst>
          <pc:docMk/>
          <pc:sldMk cId="120525000" sldId="619"/>
        </pc:sldMkLst>
        <pc:spChg chg="del">
          <ac:chgData name="Simon Rolph" userId="bc6c7b5f-43f6-4160-ae73-72345c15ab83" providerId="ADAL" clId="{30EDD1FD-D781-48B2-AA21-1BF69E16D300}" dt="2025-12-01T14:22:54.099" v="1673" actId="478"/>
          <ac:spMkLst>
            <pc:docMk/>
            <pc:sldMk cId="120525000" sldId="619"/>
            <ac:spMk id="2" creationId="{53AB633E-E9E8-0B0C-C92B-F522AB117BC6}"/>
          </ac:spMkLst>
        </pc:spChg>
        <pc:spChg chg="del">
          <ac:chgData name="Simon Rolph" userId="bc6c7b5f-43f6-4160-ae73-72345c15ab83" providerId="ADAL" clId="{30EDD1FD-D781-48B2-AA21-1BF69E16D300}" dt="2025-12-01T14:22:52.268" v="1672" actId="478"/>
          <ac:spMkLst>
            <pc:docMk/>
            <pc:sldMk cId="120525000" sldId="619"/>
            <ac:spMk id="3" creationId="{7B289CF0-2F6D-6648-40EF-D29DAC3585C4}"/>
          </ac:spMkLst>
        </pc:spChg>
        <pc:spChg chg="add mod">
          <ac:chgData name="Simon Rolph" userId="bc6c7b5f-43f6-4160-ae73-72345c15ab83" providerId="ADAL" clId="{30EDD1FD-D781-48B2-AA21-1BF69E16D300}" dt="2025-12-01T14:26:02.067" v="1814" actId="1076"/>
          <ac:spMkLst>
            <pc:docMk/>
            <pc:sldMk cId="120525000" sldId="619"/>
            <ac:spMk id="9" creationId="{3D46F288-FD7A-70EE-A31B-E00D8B34FF3B}"/>
          </ac:spMkLst>
        </pc:spChg>
        <pc:picChg chg="add mod">
          <ac:chgData name="Simon Rolph" userId="bc6c7b5f-43f6-4160-ae73-72345c15ab83" providerId="ADAL" clId="{30EDD1FD-D781-48B2-AA21-1BF69E16D300}" dt="2025-12-01T14:26:03.371" v="1815" actId="1076"/>
          <ac:picMkLst>
            <pc:docMk/>
            <pc:sldMk cId="120525000" sldId="619"/>
            <ac:picMk id="5" creationId="{4CB21606-35EA-9900-72CE-6B7EA6E95457}"/>
          </ac:picMkLst>
        </pc:picChg>
        <pc:picChg chg="add del mod modCrop">
          <ac:chgData name="Simon Rolph" userId="bc6c7b5f-43f6-4160-ae73-72345c15ab83" providerId="ADAL" clId="{30EDD1FD-D781-48B2-AA21-1BF69E16D300}" dt="2025-12-01T14:24:59.724" v="1691" actId="478"/>
          <ac:picMkLst>
            <pc:docMk/>
            <pc:sldMk cId="120525000" sldId="619"/>
            <ac:picMk id="7" creationId="{8E5E304E-F7D7-C59B-62E0-F038462BB093}"/>
          </ac:picMkLst>
        </pc:picChg>
        <pc:picChg chg="add mod modCrop">
          <ac:chgData name="Simon Rolph" userId="bc6c7b5f-43f6-4160-ae73-72345c15ab83" providerId="ADAL" clId="{30EDD1FD-D781-48B2-AA21-1BF69E16D300}" dt="2025-12-01T14:26:04.779" v="1816" actId="1076"/>
          <ac:picMkLst>
            <pc:docMk/>
            <pc:sldMk cId="120525000" sldId="619"/>
            <ac:picMk id="8" creationId="{6393EBB6-87BD-B653-AE0B-126AF0674F26}"/>
          </ac:picMkLst>
        </pc:picChg>
      </pc:sldChg>
      <pc:sldChg chg="addSp delSp modSp new mod chgLayout">
        <pc:chgData name="Simon Rolph" userId="bc6c7b5f-43f6-4160-ae73-72345c15ab83" providerId="ADAL" clId="{30EDD1FD-D781-48B2-AA21-1BF69E16D300}" dt="2025-12-01T14:22:44.599" v="1671" actId="20577"/>
        <pc:sldMkLst>
          <pc:docMk/>
          <pc:sldMk cId="2025462065" sldId="620"/>
        </pc:sldMkLst>
        <pc:spChg chg="mod ord">
          <ac:chgData name="Simon Rolph" userId="bc6c7b5f-43f6-4160-ae73-72345c15ab83" providerId="ADAL" clId="{30EDD1FD-D781-48B2-AA21-1BF69E16D300}" dt="2025-12-01T14:22:33.751" v="1622" actId="700"/>
          <ac:spMkLst>
            <pc:docMk/>
            <pc:sldMk cId="2025462065" sldId="620"/>
            <ac:spMk id="2" creationId="{D8D57E2C-35B7-3611-505D-9F16E664632A}"/>
          </ac:spMkLst>
        </pc:spChg>
        <pc:spChg chg="del">
          <ac:chgData name="Simon Rolph" userId="bc6c7b5f-43f6-4160-ae73-72345c15ab83" providerId="ADAL" clId="{30EDD1FD-D781-48B2-AA21-1BF69E16D300}" dt="2025-12-01T14:12:16.998" v="1475" actId="478"/>
          <ac:spMkLst>
            <pc:docMk/>
            <pc:sldMk cId="2025462065" sldId="620"/>
            <ac:spMk id="3" creationId="{7031716F-3DC6-9000-61F4-F06571F907AC}"/>
          </ac:spMkLst>
        </pc:spChg>
        <pc:spChg chg="add mod ord">
          <ac:chgData name="Simon Rolph" userId="bc6c7b5f-43f6-4160-ae73-72345c15ab83" providerId="ADAL" clId="{30EDD1FD-D781-48B2-AA21-1BF69E16D300}" dt="2025-12-01T14:22:44.599" v="1671" actId="20577"/>
          <ac:spMkLst>
            <pc:docMk/>
            <pc:sldMk cId="2025462065" sldId="620"/>
            <ac:spMk id="4" creationId="{EF286022-10DA-2D73-4B86-FFCD0FC29B09}"/>
          </ac:spMkLst>
        </pc:spChg>
      </pc:sldChg>
      <pc:sldMasterChg chg="modSp mod">
        <pc:chgData name="Simon Rolph" userId="bc6c7b5f-43f6-4160-ae73-72345c15ab83" providerId="ADAL" clId="{30EDD1FD-D781-48B2-AA21-1BF69E16D300}" dt="2025-12-01T15:41:29.209" v="2194" actId="207"/>
        <pc:sldMasterMkLst>
          <pc:docMk/>
          <pc:sldMasterMk cId="4012975852" sldId="2147483648"/>
        </pc:sldMasterMkLst>
        <pc:spChg chg="mod">
          <ac:chgData name="Simon Rolph" userId="bc6c7b5f-43f6-4160-ae73-72345c15ab83" providerId="ADAL" clId="{30EDD1FD-D781-48B2-AA21-1BF69E16D300}" dt="2025-12-01T15:41:29.209" v="2194" actId="207"/>
          <ac:spMkLst>
            <pc:docMk/>
            <pc:sldMasterMk cId="4012975852" sldId="2147483648"/>
            <ac:spMk id="8" creationId="{615FD8CC-6156-67E7-7430-489CDA47F605}"/>
          </ac:spMkLst>
        </pc:sp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Behaviour change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4EE0-4F3E-9E0A-6A0BD70C47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EE0-4F3E-9E0A-6A0BD70C47E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7.2278912371209314E-2"/>
                  <c:y val="0.1153153583194518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EE0-4F3E-9E0A-6A0BD70C47EF}"/>
                </c:ext>
              </c:extLst>
            </c:dLbl>
            <c:dLbl>
              <c:idx val="1"/>
              <c:layout>
                <c:manualLayout>
                  <c:x val="-3.132086202752405E-2"/>
                  <c:y val="-1.647362261706466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544865190343001"/>
                      <c:h val="0.2238435841206730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EE0-4F3E-9E0A-6A0BD70C47EF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0-A73B-4542-AC6A-F616723C239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A73B-4542-AC6A-F616723C2399}"/>
                </c:ext>
              </c:extLst>
            </c:dLbl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Yes, I did something different</c:v>
                </c:pt>
                <c:pt idx="1">
                  <c:v>No, I recorded as usual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E0-4F3E-9E0A-6A0BD70C47EF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F448FA-B709-4CC1-864A-570ACFC2BA7B}" type="doc">
      <dgm:prSet loTypeId="urn:microsoft.com/office/officeart/2005/8/layout/venn1" loCatId="relationship" qsTypeId="urn:microsoft.com/office/officeart/2005/8/quickstyle/simple1" qsCatId="simple" csTypeId="urn:microsoft.com/office/officeart/2005/8/colors/colorful1" csCatId="colorful" phldr="1"/>
      <dgm:spPr/>
    </dgm:pt>
    <dgm:pt modelId="{E0BDDE02-10C1-4C2A-8400-1564E5A9A1E9}">
      <dgm:prSet phldrT="[Text]"/>
      <dgm:spPr/>
      <dgm:t>
        <a:bodyPr/>
        <a:lstStyle/>
        <a:p>
          <a:r>
            <a:rPr lang="en-GB" dirty="0"/>
            <a:t>Data centric</a:t>
          </a:r>
        </a:p>
      </dgm:t>
    </dgm:pt>
    <dgm:pt modelId="{BADC7506-4041-4790-BE4D-F1B93E412DE2}" type="parTrans" cxnId="{88CA0B25-E139-42E1-8C39-7C1D7537715C}">
      <dgm:prSet/>
      <dgm:spPr/>
      <dgm:t>
        <a:bodyPr/>
        <a:lstStyle/>
        <a:p>
          <a:endParaRPr lang="en-GB"/>
        </a:p>
      </dgm:t>
    </dgm:pt>
    <dgm:pt modelId="{45A28E70-9305-4B86-B392-1C37D9444E52}" type="sibTrans" cxnId="{88CA0B25-E139-42E1-8C39-7C1D7537715C}">
      <dgm:prSet/>
      <dgm:spPr/>
      <dgm:t>
        <a:bodyPr/>
        <a:lstStyle/>
        <a:p>
          <a:endParaRPr lang="en-GB"/>
        </a:p>
      </dgm:t>
    </dgm:pt>
    <dgm:pt modelId="{39D593AA-EC9C-4894-9410-E89BEF390CD3}">
      <dgm:prSet phldrT="[Text]"/>
      <dgm:spPr/>
      <dgm:t>
        <a:bodyPr/>
        <a:lstStyle/>
        <a:p>
          <a:r>
            <a:rPr lang="en-GB" dirty="0"/>
            <a:t>Recorder centric</a:t>
          </a:r>
        </a:p>
      </dgm:t>
    </dgm:pt>
    <dgm:pt modelId="{4555B5BF-43BB-49C2-95B4-BAD0CD5E808B}" type="sibTrans" cxnId="{CDD713BE-4850-46B5-B19F-2FA1888C6ADE}">
      <dgm:prSet/>
      <dgm:spPr/>
      <dgm:t>
        <a:bodyPr/>
        <a:lstStyle/>
        <a:p>
          <a:endParaRPr lang="en-GB"/>
        </a:p>
      </dgm:t>
    </dgm:pt>
    <dgm:pt modelId="{60338692-8C14-4A8D-A9BD-1B55EF21BA08}" type="parTrans" cxnId="{CDD713BE-4850-46B5-B19F-2FA1888C6ADE}">
      <dgm:prSet/>
      <dgm:spPr/>
      <dgm:t>
        <a:bodyPr/>
        <a:lstStyle/>
        <a:p>
          <a:endParaRPr lang="en-GB"/>
        </a:p>
      </dgm:t>
    </dgm:pt>
    <dgm:pt modelId="{EDFD0A5E-2056-403D-BC03-FDF7457791E5}" type="pres">
      <dgm:prSet presAssocID="{E8F448FA-B709-4CC1-864A-570ACFC2BA7B}" presName="compositeShape" presStyleCnt="0">
        <dgm:presLayoutVars>
          <dgm:chMax val="7"/>
          <dgm:dir/>
          <dgm:resizeHandles val="exact"/>
        </dgm:presLayoutVars>
      </dgm:prSet>
      <dgm:spPr/>
    </dgm:pt>
    <dgm:pt modelId="{1C5FFEB0-3964-4C33-8EDC-2E054014764B}" type="pres">
      <dgm:prSet presAssocID="{E0BDDE02-10C1-4C2A-8400-1564E5A9A1E9}" presName="circ1" presStyleLbl="vennNode1" presStyleIdx="0" presStyleCnt="2"/>
      <dgm:spPr/>
    </dgm:pt>
    <dgm:pt modelId="{F859A089-148A-4A59-9EE2-EE947CAA73F7}" type="pres">
      <dgm:prSet presAssocID="{E0BDDE02-10C1-4C2A-8400-1564E5A9A1E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4589D35-F004-474D-B1E5-F1F02DF98CE0}" type="pres">
      <dgm:prSet presAssocID="{39D593AA-EC9C-4894-9410-E89BEF390CD3}" presName="circ2" presStyleLbl="vennNode1" presStyleIdx="1" presStyleCnt="2"/>
      <dgm:spPr/>
    </dgm:pt>
    <dgm:pt modelId="{EC158545-0A8C-4515-B666-6639D22FF7B3}" type="pres">
      <dgm:prSet presAssocID="{39D593AA-EC9C-4894-9410-E89BEF390CD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88CA0B25-E139-42E1-8C39-7C1D7537715C}" srcId="{E8F448FA-B709-4CC1-864A-570ACFC2BA7B}" destId="{E0BDDE02-10C1-4C2A-8400-1564E5A9A1E9}" srcOrd="0" destOrd="0" parTransId="{BADC7506-4041-4790-BE4D-F1B93E412DE2}" sibTransId="{45A28E70-9305-4B86-B392-1C37D9444E52}"/>
    <dgm:cxn modelId="{82619EA3-546E-4322-8C06-714E7C073464}" type="presOf" srcId="{39D593AA-EC9C-4894-9410-E89BEF390CD3}" destId="{EC158545-0A8C-4515-B666-6639D22FF7B3}" srcOrd="1" destOrd="0" presId="urn:microsoft.com/office/officeart/2005/8/layout/venn1"/>
    <dgm:cxn modelId="{1F4440B5-EE6B-44AD-8E18-D1CD8A3BAA0F}" type="presOf" srcId="{E0BDDE02-10C1-4C2A-8400-1564E5A9A1E9}" destId="{1C5FFEB0-3964-4C33-8EDC-2E054014764B}" srcOrd="0" destOrd="0" presId="urn:microsoft.com/office/officeart/2005/8/layout/venn1"/>
    <dgm:cxn modelId="{5C930DBE-F608-40FA-A591-56F740BDC220}" type="presOf" srcId="{E0BDDE02-10C1-4C2A-8400-1564E5A9A1E9}" destId="{F859A089-148A-4A59-9EE2-EE947CAA73F7}" srcOrd="1" destOrd="0" presId="urn:microsoft.com/office/officeart/2005/8/layout/venn1"/>
    <dgm:cxn modelId="{CDD713BE-4850-46B5-B19F-2FA1888C6ADE}" srcId="{E8F448FA-B709-4CC1-864A-570ACFC2BA7B}" destId="{39D593AA-EC9C-4894-9410-E89BEF390CD3}" srcOrd="1" destOrd="0" parTransId="{60338692-8C14-4A8D-A9BD-1B55EF21BA08}" sibTransId="{4555B5BF-43BB-49C2-95B4-BAD0CD5E808B}"/>
    <dgm:cxn modelId="{C5E554E8-947D-4C5A-9362-7952FB471E45}" type="presOf" srcId="{39D593AA-EC9C-4894-9410-E89BEF390CD3}" destId="{34589D35-F004-474D-B1E5-F1F02DF98CE0}" srcOrd="0" destOrd="0" presId="urn:microsoft.com/office/officeart/2005/8/layout/venn1"/>
    <dgm:cxn modelId="{814C62FE-F163-4E02-96DD-0CB3B9B9C2AA}" type="presOf" srcId="{E8F448FA-B709-4CC1-864A-570ACFC2BA7B}" destId="{EDFD0A5E-2056-403D-BC03-FDF7457791E5}" srcOrd="0" destOrd="0" presId="urn:microsoft.com/office/officeart/2005/8/layout/venn1"/>
    <dgm:cxn modelId="{C8346B15-2112-44EF-99D0-5E0F85873DEB}" type="presParOf" srcId="{EDFD0A5E-2056-403D-BC03-FDF7457791E5}" destId="{1C5FFEB0-3964-4C33-8EDC-2E054014764B}" srcOrd="0" destOrd="0" presId="urn:microsoft.com/office/officeart/2005/8/layout/venn1"/>
    <dgm:cxn modelId="{B74B8E65-083B-4EA8-868A-9E0DFD5800A3}" type="presParOf" srcId="{EDFD0A5E-2056-403D-BC03-FDF7457791E5}" destId="{F859A089-148A-4A59-9EE2-EE947CAA73F7}" srcOrd="1" destOrd="0" presId="urn:microsoft.com/office/officeart/2005/8/layout/venn1"/>
    <dgm:cxn modelId="{4D5503E0-3FBA-4995-89E8-9C26172BB7C2}" type="presParOf" srcId="{EDFD0A5E-2056-403D-BC03-FDF7457791E5}" destId="{34589D35-F004-474D-B1E5-F1F02DF98CE0}" srcOrd="2" destOrd="0" presId="urn:microsoft.com/office/officeart/2005/8/layout/venn1"/>
    <dgm:cxn modelId="{03BA6DE8-B450-4B92-A857-53C9E8BDB80C}" type="presParOf" srcId="{EDFD0A5E-2056-403D-BC03-FDF7457791E5}" destId="{EC158545-0A8C-4515-B666-6639D22FF7B3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5FFEB0-3964-4C33-8EDC-2E054014764B}">
      <dsp:nvSpPr>
        <dsp:cNvPr id="0" name=""/>
        <dsp:cNvSpPr/>
      </dsp:nvSpPr>
      <dsp:spPr>
        <a:xfrm>
          <a:off x="182879" y="453813"/>
          <a:ext cx="4511040" cy="451103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100" kern="1200" dirty="0"/>
            <a:t>Data centric</a:t>
          </a:r>
        </a:p>
      </dsp:txBody>
      <dsp:txXfrm>
        <a:off x="812799" y="985762"/>
        <a:ext cx="2600960" cy="3447142"/>
      </dsp:txXfrm>
    </dsp:sp>
    <dsp:sp modelId="{34589D35-F004-474D-B1E5-F1F02DF98CE0}">
      <dsp:nvSpPr>
        <dsp:cNvPr id="0" name=""/>
        <dsp:cNvSpPr/>
      </dsp:nvSpPr>
      <dsp:spPr>
        <a:xfrm>
          <a:off x="3434080" y="453813"/>
          <a:ext cx="4511040" cy="451103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100" kern="1200" dirty="0"/>
            <a:t>Recorder centric</a:t>
          </a:r>
        </a:p>
      </dsp:txBody>
      <dsp:txXfrm>
        <a:off x="4714240" y="985762"/>
        <a:ext cx="2600960" cy="34471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FFFF73-FFBC-461B-B618-85A250C393DB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47696-3F9D-4770-A507-E1CFD007D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719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Hello,</a:t>
            </a:r>
          </a:p>
          <a:p>
            <a:endParaRPr lang="en-GB" dirty="0"/>
          </a:p>
          <a:p>
            <a:r>
              <a:rPr lang="en-GB" dirty="0"/>
              <a:t>I’m going to talk about some work we’ve been doing in the space</a:t>
            </a:r>
          </a:p>
          <a:p>
            <a:endParaRPr lang="en-GB" dirty="0"/>
          </a:p>
          <a:p>
            <a:r>
              <a:rPr lang="en-GB" dirty="0"/>
              <a:t>This will lead to a workshop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47696-3F9D-4770-A507-E1CFD007D08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029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Butterfly monitoring is essential for biodiversity and policy. </a:t>
            </a:r>
          </a:p>
          <a:p>
            <a:endParaRPr lang="en-GB" dirty="0"/>
          </a:p>
          <a:p>
            <a:r>
              <a:rPr lang="en-GB" dirty="0"/>
              <a:t>Volunteers are the backbone of this effort. </a:t>
            </a:r>
          </a:p>
          <a:p>
            <a:endParaRPr lang="en-GB" dirty="0"/>
          </a:p>
          <a:p>
            <a:r>
              <a:rPr lang="en-GB" dirty="0"/>
              <a:t>Challenge: engagement and data quality vary. </a:t>
            </a:r>
          </a:p>
          <a:p>
            <a:endParaRPr lang="en-GB" dirty="0"/>
          </a:p>
          <a:p>
            <a:r>
              <a:rPr lang="en-GB" dirty="0"/>
              <a:t>Pose the question: Could personalised feedback help improve engagement and data quality?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47696-3F9D-4770-A507-E1CFD007D08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154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One thing we want to consider when designing feedback</a:t>
            </a:r>
          </a:p>
          <a:p>
            <a:endParaRPr lang="en-GB" dirty="0"/>
          </a:p>
          <a:p>
            <a:r>
              <a:rPr lang="en-GB" dirty="0"/>
              <a:t>Highlight the shift from focusing solely on data to considering recorder experience. </a:t>
            </a:r>
          </a:p>
          <a:p>
            <a:r>
              <a:rPr lang="en-GB" dirty="0"/>
              <a:t>Emphasize that both perspectives matter for long-term success.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47696-3F9D-4770-A507-E1CFD007D08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0065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8F0C8-1540-DFD5-310A-29DEA9D626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27CD8-47B9-C929-4CD8-13FE355F0A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D0A86C-A6A5-0A0B-C4B3-2B303C1B1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6401-8AF5-4B22-BCCB-87690CEAAAB8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5218B-8337-1A99-6771-013102323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21588-DFD5-5089-4C7F-5B75B8F2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DAE8E-BDD3-4B6C-8C7D-0F6E653DF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368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0EB8F-7DE7-0AA7-F101-D4540740E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7D9DC-2564-7634-B9C1-28F5B6B30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8FE4C-A20E-DC13-0F71-67A9E09E3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6401-8AF5-4B22-BCCB-87690CEAAAB8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A844E-17AE-957C-8998-054D58899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7D1778-72DF-3316-39AC-2B7602F5C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DAE8E-BDD3-4B6C-8C7D-0F6E653DF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03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347A7-3A38-3C48-16A5-616F0B1FF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D6390-1ED1-1DDD-13A3-27B68C025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2474E-9B65-8FB3-F9BF-78BBE7C77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6401-8AF5-4B22-BCCB-87690CEAAAB8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7529F-DE08-2CF7-7C67-C0F6FA889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F3132-26ED-F943-DE4A-775411258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DAE8E-BDD3-4B6C-8C7D-0F6E653DF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22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5F56A-894D-E861-8576-0E6AE3725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22973-D9D3-A569-3452-834AE519ED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1D9F43-38A6-F8DB-AAAB-F6D664CF99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15D982-879D-E478-C470-FF4F72D39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6401-8AF5-4B22-BCCB-87690CEAAAB8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33EB50-2673-8484-E3AA-43DCAFC48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1EFFF4-BBF0-4F6E-E4F6-3C3D996F1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DAE8E-BDD3-4B6C-8C7D-0F6E653DF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639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B71E9-0105-AB4D-FCAA-71E640ED8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E78033-A3BF-1029-5A93-8AEDC3BC0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839CF4-1961-454A-2A45-AA8743831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EAAF5B-0C00-B158-09F8-27788F4108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E1B184-6C39-048F-20AA-E730F545ED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A8A874-DA92-D10D-1C81-D28FF9312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6401-8AF5-4B22-BCCB-87690CEAAAB8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7A8B5A-A74F-4AD7-E2F9-23F205E2C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0A1404-243A-4C18-CD4E-64128B74D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DAE8E-BDD3-4B6C-8C7D-0F6E653DF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843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49041-1DB1-6989-E967-B3FA21BE9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FEA88E-269B-D335-A9C4-5918D52E5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6401-8AF5-4B22-BCCB-87690CEAAAB8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929B85-EF04-87CB-6E92-7E40673C9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7375F-8E38-1262-8CDE-B978C82CE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DAE8E-BDD3-4B6C-8C7D-0F6E653DF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855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2529DE-DAB2-4B56-59F9-24DB75269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6401-8AF5-4B22-BCCB-87690CEAAAB8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150765-EE5D-BFB5-C841-DDF032803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11D337-B816-9DC4-EFA5-56BBE5F25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DAE8E-BDD3-4B6C-8C7D-0F6E653DF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112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2817B-E961-4AC3-F6FC-C4AE2A19A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1C934-CBEC-2D03-984A-8CDE6D34F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1510E-CCF4-0A82-7D02-E6921083B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C86D63-5379-7390-DA65-18E4D7B43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6401-8AF5-4B22-BCCB-87690CEAAAB8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588EA7-02D2-B319-41D4-FBC039D75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29961-E3E6-1EF0-8F29-55F14C707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DAE8E-BDD3-4B6C-8C7D-0F6E653DF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548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EEE8A-2C49-8EEF-87F0-49B732E68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D35169-9760-C157-C47C-2D6112217E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EC90A-575C-9C00-F1F9-78557A275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73940-09AB-3A3A-B009-7727935BE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6401-8AF5-4B22-BCCB-87690CEAAAB8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8CD9D7-447E-56D8-1BBD-906534EC9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DA71-819D-CA0A-3598-B19E9CA82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DAE8E-BDD3-4B6C-8C7D-0F6E653DF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183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39FE1-C98B-11BF-8E0D-F00352D24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26AF35-38F9-D5AC-E8F5-2085A8452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17B07-5792-7A30-CB3D-B4485B499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6401-8AF5-4B22-BCCB-87690CEAAAB8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AD66B8-90C6-AED7-9B48-57A3DE91C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D188F-4E53-45DC-65D9-32C82EB1C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DAE8E-BDD3-4B6C-8C7D-0F6E653DF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355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26BB58-8CBD-5178-2E87-FD3DCEE1CE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F8CFCB-8B4A-BD81-ACC0-F664C315AA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A201A-C3FB-5D95-699B-256EDC5C9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96401-8AF5-4B22-BCCB-87690CEAAAB8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AB286-3154-1CE7-F5BD-D40D10360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0BB8F-C4AD-9573-3D10-EFD724B05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DAE8E-BDD3-4B6C-8C7D-0F6E653DF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338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81D4A9-76DA-452F-72B7-A0640F26E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559CEA-777E-59AA-EDF9-676313D3E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894D65-340F-CCC7-0212-2B2C4B9A9C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B96401-8AF5-4B22-BCCB-87690CEAAAB8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A267A-5174-E9E7-EBCF-B47F3CF550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B9949-ACF2-0177-95B2-D09B57642A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6DAE8E-BDD3-4B6C-8C7D-0F6E653DFFC0}" type="slidenum">
              <a:rPr lang="en-GB" smtClean="0"/>
              <a:t>‹#›</a:t>
            </a:fld>
            <a:endParaRPr lang="en-GB"/>
          </a:p>
        </p:txBody>
      </p:sp>
      <p:pic>
        <p:nvPicPr>
          <p:cNvPr id="1026" name="Picture 2" descr="Land Cover Map 2023 - EIDC">
            <a:extLst>
              <a:ext uri="{FF2B5EF4-FFF2-40B4-BE49-F238E27FC236}">
                <a16:creationId xmlns:a16="http://schemas.microsoft.com/office/drawing/2014/main" id="{76AF3749-F1F0-7A18-301E-14A888AF9D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biLevel thresh="75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44" y="6202872"/>
            <a:ext cx="2194309" cy="58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5FD8CC-6156-67E7-7430-489CDA47F605}"/>
              </a:ext>
            </a:extLst>
          </p:cNvPr>
          <p:cNvSpPr txBox="1"/>
          <p:nvPr userDrawn="1"/>
        </p:nvSpPr>
        <p:spPr>
          <a:xfrm>
            <a:off x="5715719" y="6202872"/>
            <a:ext cx="64762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75"/>
              </a:spcBef>
              <a:spcAft>
                <a:spcPts val="750"/>
              </a:spcAft>
              <a:buNone/>
            </a:pPr>
            <a:r>
              <a:rPr lang="en-GB" b="1" i="0" dirty="0">
                <a:solidFill>
                  <a:srgbClr val="DDABD7"/>
                </a:solidFill>
                <a:effectLst/>
                <a:latin typeface="Helvetica Neue"/>
              </a:rPr>
              <a:t>EMBRACE: Expanding Monitoring of Butterflies for Restoration And Conservation across Europe 2021-2026</a:t>
            </a:r>
            <a:endParaRPr lang="en-GB" b="0" i="0" dirty="0">
              <a:solidFill>
                <a:srgbClr val="DDABD7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012975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CCB87-E3C5-A6D1-EEE6-976F3B558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/>
          <a:p>
            <a:r>
              <a:rPr lang="en-GB" dirty="0"/>
              <a:t>Using data science to deliver personalised insights at scale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E8892F-0BD8-D5E0-B60D-E23820E3B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/>
          <a:p>
            <a:r>
              <a:rPr lang="en-GB" dirty="0"/>
              <a:t>With benefits for biodiversity monitoring and people</a:t>
            </a:r>
          </a:p>
          <a:p>
            <a:r>
              <a:rPr lang="en-GB" dirty="0"/>
              <a:t>Simon Rolph – simrol@ceh.ac.uk</a:t>
            </a:r>
          </a:p>
        </p:txBody>
      </p:sp>
      <p:pic>
        <p:nvPicPr>
          <p:cNvPr id="9" name="Graphic 8" descr="Statistics with solid fill">
            <a:extLst>
              <a:ext uri="{FF2B5EF4-FFF2-40B4-BE49-F238E27FC236}">
                <a16:creationId xmlns:a16="http://schemas.microsoft.com/office/drawing/2014/main" id="{E6FC3BBE-1707-5FA0-41BC-43163D0C7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2270" y="673265"/>
            <a:ext cx="2072945" cy="207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02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E8FC6-52C3-76D8-319E-FD03C5ADC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Personalised feedback – part of the solution?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33517-E866-F2CD-2B06-EA76C7155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42299" cy="4351338"/>
          </a:xfrm>
        </p:spPr>
        <p:txBody>
          <a:bodyPr/>
          <a:lstStyle/>
          <a:p>
            <a:r>
              <a:rPr lang="en-GB" dirty="0"/>
              <a:t>Butterfly monitoring is vital for biodiversity data and policy</a:t>
            </a:r>
          </a:p>
          <a:p>
            <a:r>
              <a:rPr lang="en-GB" dirty="0"/>
              <a:t>Volunteer recorders are the backbone of this effort</a:t>
            </a:r>
          </a:p>
          <a:p>
            <a:r>
              <a:rPr lang="en-GB" dirty="0"/>
              <a:t>Challenge: Engagement and data quality can vary </a:t>
            </a:r>
          </a:p>
          <a:p>
            <a:pPr marL="457200" lvl="1" indent="0">
              <a:buNone/>
            </a:pPr>
            <a:r>
              <a:rPr lang="en-GB" dirty="0">
                <a:sym typeface="Wingdings" panose="05000000000000000000" pitchFamily="2" charset="2"/>
              </a:rPr>
              <a:t> Personalised feedback to build engagement and improve data?</a:t>
            </a:r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94CF6BB-99F1-6897-9FEE-7B76A7E486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4" r="32815"/>
          <a:stretch/>
        </p:blipFill>
        <p:spPr bwMode="auto">
          <a:xfrm>
            <a:off x="9166990" y="2572643"/>
            <a:ext cx="2245081" cy="285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494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7359607-2935-D89F-EC82-EA653FDA39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292308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88625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045C16-09E8-6FD7-5106-189DA0D7C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116" y="247620"/>
            <a:ext cx="7246668" cy="60342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8425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57E2C-35B7-3611-505D-9F16E664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journey so far…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86022-10DA-2D73-4B86-FFCD0FC29B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Generating evidence and developing tech solutions</a:t>
            </a:r>
          </a:p>
        </p:txBody>
      </p:sp>
    </p:spTree>
    <p:extLst>
      <p:ext uri="{BB962C8B-B14F-4D97-AF65-F5344CB8AC3E}">
        <p14:creationId xmlns:p14="http://schemas.microsoft.com/office/powerpoint/2010/main" val="2025462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685413-C099-1B91-3D50-8400C13A7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918" y="0"/>
            <a:ext cx="4033243" cy="61851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752BFD-73E9-4244-4CE1-713FBBAAA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8646" y="0"/>
            <a:ext cx="4056321" cy="61851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062AFA-339B-E582-DED0-B2AAC4F148A8}"/>
              </a:ext>
            </a:extLst>
          </p:cNvPr>
          <p:cNvSpPr txBox="1"/>
          <p:nvPr/>
        </p:nvSpPr>
        <p:spPr>
          <a:xfrm>
            <a:off x="9640019" y="2400072"/>
            <a:ext cx="255198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2022</a:t>
            </a:r>
          </a:p>
          <a:p>
            <a:r>
              <a:rPr lang="en-GB" sz="2800" dirty="0"/>
              <a:t>850 recipients</a:t>
            </a:r>
          </a:p>
          <a:p>
            <a:r>
              <a:rPr lang="en-GB" sz="2800" dirty="0"/>
              <a:t>~weekly emails</a:t>
            </a:r>
          </a:p>
        </p:txBody>
      </p:sp>
    </p:spTree>
    <p:extLst>
      <p:ext uri="{BB962C8B-B14F-4D97-AF65-F5344CB8AC3E}">
        <p14:creationId xmlns:p14="http://schemas.microsoft.com/office/powerpoint/2010/main" val="4004072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CAFEF7-BB0C-3AEA-F2BA-024EFEC50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499" y="0"/>
            <a:ext cx="3888700" cy="60298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F07BB8-FC38-796F-8237-B9701A918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390" y="0"/>
            <a:ext cx="3405060" cy="61592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FE4EB1-5B5D-31F5-1194-999FCE318844}"/>
              </a:ext>
            </a:extLst>
          </p:cNvPr>
          <p:cNvSpPr txBox="1"/>
          <p:nvPr/>
        </p:nvSpPr>
        <p:spPr>
          <a:xfrm>
            <a:off x="9442450" y="2187253"/>
            <a:ext cx="2760756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2024</a:t>
            </a:r>
          </a:p>
          <a:p>
            <a:r>
              <a:rPr lang="en-GB" sz="2800" dirty="0"/>
              <a:t>Interviews and </a:t>
            </a:r>
          </a:p>
          <a:p>
            <a:r>
              <a:rPr lang="en-GB" sz="2800" dirty="0"/>
              <a:t>prototyping</a:t>
            </a:r>
          </a:p>
          <a:p>
            <a:endParaRPr lang="en-GB" sz="2800" b="1" dirty="0"/>
          </a:p>
          <a:p>
            <a:r>
              <a:rPr lang="en-GB" sz="2800" b="1" dirty="0"/>
              <a:t>2025</a:t>
            </a:r>
          </a:p>
          <a:p>
            <a:r>
              <a:rPr lang="en-GB" sz="2800" dirty="0"/>
              <a:t>~1000 recipients</a:t>
            </a:r>
          </a:p>
          <a:p>
            <a:r>
              <a:rPr lang="en-GB" sz="2800" dirty="0"/>
              <a:t>2 emails</a:t>
            </a:r>
          </a:p>
        </p:txBody>
      </p:sp>
    </p:spTree>
    <p:extLst>
      <p:ext uri="{BB962C8B-B14F-4D97-AF65-F5344CB8AC3E}">
        <p14:creationId xmlns:p14="http://schemas.microsoft.com/office/powerpoint/2010/main" val="285113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B21606-35EA-9900-72CE-6B7EA6E95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852" y="96816"/>
            <a:ext cx="3441312" cy="57822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93EBB6-87BD-B653-AE0B-126AF0674F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7021"/>
          <a:stretch/>
        </p:blipFill>
        <p:spPr>
          <a:xfrm>
            <a:off x="4202424" y="487306"/>
            <a:ext cx="3787152" cy="50012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46F288-FD7A-70EE-A31B-E00D8B34FF3B}"/>
              </a:ext>
            </a:extLst>
          </p:cNvPr>
          <p:cNvSpPr txBox="1"/>
          <p:nvPr/>
        </p:nvSpPr>
        <p:spPr>
          <a:xfrm>
            <a:off x="8404848" y="1661684"/>
            <a:ext cx="370901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2025</a:t>
            </a:r>
          </a:p>
          <a:p>
            <a:r>
              <a:rPr lang="en-GB" sz="2800" dirty="0"/>
              <a:t>Experiment, </a:t>
            </a:r>
          </a:p>
          <a:p>
            <a:r>
              <a:rPr lang="en-GB" sz="2800" dirty="0"/>
              <a:t>~1500 participants, </a:t>
            </a:r>
          </a:p>
          <a:p>
            <a:r>
              <a:rPr lang="en-GB" sz="2800" dirty="0"/>
              <a:t>4 groups (including control), questionnaire</a:t>
            </a:r>
          </a:p>
          <a:p>
            <a:endParaRPr lang="en-GB" sz="2800" b="1" dirty="0"/>
          </a:p>
          <a:p>
            <a:r>
              <a:rPr lang="en-GB" sz="2800" dirty="0"/>
              <a:t>Analysing data now</a:t>
            </a:r>
          </a:p>
        </p:txBody>
      </p:sp>
    </p:spTree>
    <p:extLst>
      <p:ext uri="{BB962C8B-B14F-4D97-AF65-F5344CB8AC3E}">
        <p14:creationId xmlns:p14="http://schemas.microsoft.com/office/powerpoint/2010/main" val="120525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EE5B3-444C-B80B-4263-E993FA662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findings so far: motivating, but limited evidence of behaviour change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710FCD-54D7-2FD7-12FA-F29E707C70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1273527"/>
              </p:ext>
            </p:extLst>
          </p:nvPr>
        </p:nvGraphicFramePr>
        <p:xfrm>
          <a:off x="6920753" y="1968648"/>
          <a:ext cx="5271247" cy="3854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2ADB17F-5F03-2A40-EA35-EF7FDB028C74}"/>
              </a:ext>
            </a:extLst>
          </p:cNvPr>
          <p:cNvSpPr txBox="1"/>
          <p:nvPr/>
        </p:nvSpPr>
        <p:spPr>
          <a:xfrm>
            <a:off x="497542" y="2273457"/>
            <a:ext cx="30488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i="1"/>
              <a:t>“It's nice to have some recognition and feedback”</a:t>
            </a:r>
            <a:endParaRPr lang="en-GB" b="1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971725-8B04-64E6-2968-6C130C215A0F}"/>
              </a:ext>
            </a:extLst>
          </p:cNvPr>
          <p:cNvSpPr txBox="1"/>
          <p:nvPr/>
        </p:nvSpPr>
        <p:spPr>
          <a:xfrm>
            <a:off x="2021990" y="3105834"/>
            <a:ext cx="31385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i="1" dirty="0"/>
              <a:t>“I appreciated that my records were of value”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6C8145-D812-09F4-DF84-6C2AB8ADB05F}"/>
              </a:ext>
            </a:extLst>
          </p:cNvPr>
          <p:cNvSpPr txBox="1"/>
          <p:nvPr/>
        </p:nvSpPr>
        <p:spPr>
          <a:xfrm>
            <a:off x="497542" y="3938211"/>
            <a:ext cx="31385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i="1" dirty="0"/>
              <a:t>“It made me more determined to record more”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89F114-7C71-5FE9-3C2D-5964D18AC484}"/>
              </a:ext>
            </a:extLst>
          </p:cNvPr>
          <p:cNvSpPr txBox="1"/>
          <p:nvPr/>
        </p:nvSpPr>
        <p:spPr>
          <a:xfrm>
            <a:off x="2128221" y="4770588"/>
            <a:ext cx="41820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i="1" dirty="0"/>
              <a:t>“It made me feel I was making a contribution, so encouraged me to continue recording”</a:t>
            </a:r>
          </a:p>
        </p:txBody>
      </p:sp>
    </p:spTree>
    <p:extLst>
      <p:ext uri="{BB962C8B-B14F-4D97-AF65-F5344CB8AC3E}">
        <p14:creationId xmlns:p14="http://schemas.microsoft.com/office/powerpoint/2010/main" val="1675194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8D8A3-2017-70B7-331A-8131E77D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What’s next for this work under EMBRACE?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AE29DB52-85D0-491E-C987-CDCC5863616D}"/>
              </a:ext>
            </a:extLst>
          </p:cNvPr>
          <p:cNvSpPr/>
          <p:nvPr/>
        </p:nvSpPr>
        <p:spPr>
          <a:xfrm>
            <a:off x="1219198" y="3795612"/>
            <a:ext cx="9316123" cy="1011219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lumMod val="5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D8CB9C-C61B-E752-8477-DBF49968CC5A}"/>
              </a:ext>
            </a:extLst>
          </p:cNvPr>
          <p:cNvSpPr txBox="1"/>
          <p:nvPr/>
        </p:nvSpPr>
        <p:spPr>
          <a:xfrm>
            <a:off x="838200" y="4740928"/>
            <a:ext cx="11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F96928-F50E-B67E-FECD-C64E31C87E10}"/>
              </a:ext>
            </a:extLst>
          </p:cNvPr>
          <p:cNvSpPr txBox="1"/>
          <p:nvPr/>
        </p:nvSpPr>
        <p:spPr>
          <a:xfrm>
            <a:off x="5220596" y="4740929"/>
            <a:ext cx="11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E90EEA-A828-551C-0ADC-B5AC75E83831}"/>
              </a:ext>
            </a:extLst>
          </p:cNvPr>
          <p:cNvSpPr txBox="1"/>
          <p:nvPr/>
        </p:nvSpPr>
        <p:spPr>
          <a:xfrm>
            <a:off x="1989269" y="2280195"/>
            <a:ext cx="27140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User research though interviews and questionnaire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BDB1B2-26E5-2356-DA23-E977861F9A21}"/>
              </a:ext>
            </a:extLst>
          </p:cNvPr>
          <p:cNvSpPr txBox="1"/>
          <p:nvPr/>
        </p:nvSpPr>
        <p:spPr>
          <a:xfrm>
            <a:off x="6909099" y="2142055"/>
            <a:ext cx="304889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Co-designing templates for feedback and insights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73FCA8-18DE-BCFF-F4E5-74E0F9B78F1E}"/>
              </a:ext>
            </a:extLst>
          </p:cNvPr>
          <p:cNvSpPr txBox="1"/>
          <p:nvPr/>
        </p:nvSpPr>
        <p:spPr>
          <a:xfrm>
            <a:off x="9602991" y="5059877"/>
            <a:ext cx="11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2027</a:t>
            </a:r>
          </a:p>
        </p:txBody>
      </p:sp>
    </p:spTree>
    <p:extLst>
      <p:ext uri="{BB962C8B-B14F-4D97-AF65-F5344CB8AC3E}">
        <p14:creationId xmlns:p14="http://schemas.microsoft.com/office/powerpoint/2010/main" val="3144009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8820E-03FD-550A-6A8E-2E0F61474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E9BCC-B3B6-9908-C679-A7A8CA7C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With that in mind… over to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B585F-9A24-7E1A-D8AF-14EEDB30A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Purpose: </a:t>
            </a:r>
            <a:r>
              <a:rPr lang="en-GB" dirty="0"/>
              <a:t>Explore how we could use automated feedback/insights to engage butterfly recorders and improve data quality.</a:t>
            </a:r>
          </a:p>
          <a:p>
            <a:r>
              <a:rPr lang="en-GB" dirty="0"/>
              <a:t>Breakout Structure (50 mins):</a:t>
            </a:r>
          </a:p>
          <a:p>
            <a:pPr lvl="1"/>
            <a:r>
              <a:rPr lang="en-GB" b="1" dirty="0"/>
              <a:t>Ideation (15 mins) - </a:t>
            </a:r>
            <a:r>
              <a:rPr lang="en-GB" dirty="0"/>
              <a:t>Brainstorm ambitious ideas</a:t>
            </a:r>
          </a:p>
          <a:p>
            <a:pPr lvl="1"/>
            <a:r>
              <a:rPr lang="en-GB" b="1" dirty="0"/>
              <a:t>Prioritisation (10 mins) </a:t>
            </a:r>
            <a:r>
              <a:rPr lang="en-GB" dirty="0"/>
              <a:t>- Assess ideas for impact &amp; feasibility, select one idea to develop</a:t>
            </a:r>
          </a:p>
          <a:p>
            <a:pPr lvl="1"/>
            <a:r>
              <a:rPr lang="en-GB" b="1" dirty="0"/>
              <a:t>Design (25 mins) - </a:t>
            </a:r>
            <a:r>
              <a:rPr lang="en-GB" dirty="0"/>
              <a:t>Create a visual concept</a:t>
            </a:r>
          </a:p>
          <a:p>
            <a:r>
              <a:rPr lang="en-GB" b="1" dirty="0"/>
              <a:t>12:10 – </a:t>
            </a:r>
            <a:r>
              <a:rPr lang="en-GB" dirty="0"/>
              <a:t>Groups share their ideas</a:t>
            </a:r>
          </a:p>
          <a:p>
            <a:r>
              <a:rPr lang="en-GB" b="1" dirty="0"/>
              <a:t>12:40 –</a:t>
            </a:r>
            <a:r>
              <a:rPr lang="en-GB" dirty="0"/>
              <a:t> Lunch 🍴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6891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3768BBE549D443810A41065465EA58" ma:contentTypeVersion="12" ma:contentTypeDescription="Create a new document." ma:contentTypeScope="" ma:versionID="8e15659008cbfd90a641339fbdda9423">
  <xsd:schema xmlns:xsd="http://www.w3.org/2001/XMLSchema" xmlns:xs="http://www.w3.org/2001/XMLSchema" xmlns:p="http://schemas.microsoft.com/office/2006/metadata/properties" xmlns:ns2="d2a5fada-3873-48ab-9e41-f25d2cebcb0e" xmlns:ns3="2c605c70-5ead-425a-b0d6-e576a8e57d61" targetNamespace="http://schemas.microsoft.com/office/2006/metadata/properties" ma:root="true" ma:fieldsID="df5e59238aa29ca553e00a5c1316c186" ns2:_="" ns3:_="">
    <xsd:import namespace="d2a5fada-3873-48ab-9e41-f25d2cebcb0e"/>
    <xsd:import namespace="2c605c70-5ead-425a-b0d6-e576a8e57d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a5fada-3873-48ab-9e41-f25d2cebcb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b0b5721-c904-4618-abef-d0bc7a00a93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05c70-5ead-425a-b0d6-e576a8e57d6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678c7c7-3543-47a0-bec4-ed6f78c98900}" ma:internalName="TaxCatchAll" ma:showField="CatchAllData" ma:web="2c605c70-5ead-425a-b0d6-e576a8e57d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c605c70-5ead-425a-b0d6-e576a8e57d61" xsi:nil="true"/>
    <lcf76f155ced4ddcb4097134ff3c332f xmlns="d2a5fada-3873-48ab-9e41-f25d2cebcb0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769BDB1-9D94-44AC-BCD2-DF410EE01BAD}"/>
</file>

<file path=customXml/itemProps2.xml><?xml version="1.0" encoding="utf-8"?>
<ds:datastoreItem xmlns:ds="http://schemas.openxmlformats.org/officeDocument/2006/customXml" ds:itemID="{8AF9EFDD-0D0D-4555-AE91-02E023E36C3B}"/>
</file>

<file path=customXml/itemProps3.xml><?xml version="1.0" encoding="utf-8"?>
<ds:datastoreItem xmlns:ds="http://schemas.openxmlformats.org/officeDocument/2006/customXml" ds:itemID="{162CBEF0-6408-45C9-A08F-81DDFBDBC682}"/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385</Words>
  <Application>Microsoft Office PowerPoint</Application>
  <PresentationFormat>Widescreen</PresentationFormat>
  <Paragraphs>69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Helvetica Neue</vt:lpstr>
      <vt:lpstr>Wingdings</vt:lpstr>
      <vt:lpstr>Office Theme</vt:lpstr>
      <vt:lpstr>Using data science to deliver personalised insights at scale</vt:lpstr>
      <vt:lpstr>Personalised feedback – part of the solution?</vt:lpstr>
      <vt:lpstr>PowerPoint Presentation</vt:lpstr>
      <vt:lpstr>PowerPoint Presentation</vt:lpstr>
      <vt:lpstr>The journey so far…</vt:lpstr>
      <vt:lpstr>PowerPoint Presentation</vt:lpstr>
      <vt:lpstr>PowerPoint Presentation</vt:lpstr>
      <vt:lpstr>PowerPoint Presentation</vt:lpstr>
      <vt:lpstr>The findings so far: motivating, but limited evidence of behaviour change</vt:lpstr>
      <vt:lpstr>What’s next for this work under EMBRACE?</vt:lpstr>
      <vt:lpstr>With that in mind… over to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Rolph</dc:creator>
  <cp:lastModifiedBy>Simon Rolph</cp:lastModifiedBy>
  <cp:revision>1</cp:revision>
  <dcterms:created xsi:type="dcterms:W3CDTF">2025-11-28T15:11:39Z</dcterms:created>
  <dcterms:modified xsi:type="dcterms:W3CDTF">2025-12-01T15:41:30Z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0x0101004D3768BBE549D443810A41065465EA58</vt:lpwstr>
  </property>
</Properties>
</file>